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44881-7A56-4CA3-89B8-73B2A5900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6FEC6E-E47B-407B-B66F-DCADE975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975BD-58CA-44CE-92D0-D42F4620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A0EAA-D4BF-44DC-AAC4-DAA5FF6E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71DDFF-8EF8-481B-9211-059F1BD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7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598C7-6F3E-47EF-B9AD-121A3CB0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F2ABF-5ABE-4916-A4B2-F1C8A39E1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E472B-26FB-4EF0-A7BC-2506D4DC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D41B30-13C6-4301-AC4A-93C527B5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6EA68-BFF4-4005-8272-C71100AF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70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44226D-F257-496D-B134-89D34CE84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01CF0E-B2E6-4FB3-85B0-9E3AFE1BC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8B50F-8880-4A1F-BA86-957ACAA3A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36279-BBF4-45F5-9422-C5C27F32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DAE0A-57CC-47AA-B2C6-1279ACAD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70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36BF-A1F9-4BD9-A7D9-5C463016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81239-B769-4FB1-9D06-4F3F94EE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DF692-4FEF-4F75-9DBB-4AC0F417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6A757-0FBC-4DE7-8978-08FBEED9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326A4-C803-4430-9392-A9D43016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1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5F4AE-1743-4BC2-9CF6-AC91971D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A47FC-1D8A-473E-978E-B1830037B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3DACD-6969-4B38-AF1C-19AAA507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40135-6204-4031-8A90-B3187B28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C86B6-8AC5-4BCA-8CF1-17CD7108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0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6B59E-61AE-4899-92C5-2754CED0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EE4E9-D3B0-4173-8524-0FDC5470C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4ECC1D-643F-432D-9384-7894D229B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8FE130-8F93-42E2-B80F-5E7E68EE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78E984-CE63-4927-B62B-187B16D8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30C597-609E-499A-A419-A5EB79CC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2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D0055-1E96-4206-B08F-D173A134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7A29A8-578D-487C-8CF8-0F79C8E5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814BF5-BEE0-4BC0-9D7D-B2077D2F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0288E-1BE2-4A68-9A12-7B125241E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82F5ED-1376-47FF-885A-FF03AC337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A76800-D559-4858-A2E7-00E28B74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A58614-F2DC-4F89-AF19-A25241D1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2095A1-B0B4-4200-A20D-F0E6B1C3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05661-AFE1-419A-94C3-813CED59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723DB2-EBAD-4307-A163-BA2967BA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D2EE5-62B7-4340-9584-F9D64C02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A2579B-6771-4D30-BC7A-5F23DE6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4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7A05C8-F062-4104-A674-A94A66B6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E551A5-1CAD-409E-AD6F-9DE8A2E1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6E3616-806F-4256-ACF8-E29F1870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39534-352D-45C4-99B3-6E9358A5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F071C-600A-44F6-9EDF-CD271B7F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32E145-92EE-4E14-A92F-983BBDDFB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1DAB8-8DF5-4714-A59C-A1B0C97E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E22D1-A077-413A-9DED-D52A8AD6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B3692-84D5-4113-9EE9-78182D7C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7F13B-0CEB-41E8-AFA7-2475DF80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09B007-3505-4445-9D48-9DA308EBA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786032-8C4B-4508-B24A-B5C35ABD7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EBE25-68D5-45B3-A4D0-2036D9E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B6D911-3037-4E7D-B9BB-F826320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CF32A2-9EA8-4493-A8DE-D0FD9CE7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0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32F34F-1ED8-4C42-87B0-B2C9B866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2D82FA-685C-4CC6-B9C3-02745D86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DAB4E-CE14-4EF4-A51D-4F71D751B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AEC6-31CA-4967-9503-8839BD8E0C5A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CA3AFA-B293-4595-BB34-ED65BA3C1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4AC3A-8C5C-4805-8CEC-F708A492F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CD41-6110-4B67-961B-ACCE63268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AE2EB-8AE1-4007-A885-A09002E042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83F76C-EBBF-4F40-AD23-65215A7595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4CF67-6246-4722-A8D0-BA4514E3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55AC3-58AD-488B-91B4-95D7AF7A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50421-8620-42AF-BA1A-7E48FAB0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1D68-C557-4E21-AB7B-510DAF40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FEFDD-14DF-41E7-B011-92451DA1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62EC3-347D-4D87-BEDB-DC2FBFC0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CD03F-7DF6-404C-99E4-6ACBB4DD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C8916-426D-4CAC-8DB8-CEE65695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D0C14-7718-4F4E-9C32-888B0D7E1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1F502-03BB-4E65-B6CE-78D41308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9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2103D-00F3-497D-B443-E9F1E942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C8874-EAB7-4730-AD73-4FE45ED30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714EBB-7CFF-4845-AAA5-68554115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8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0B6AA-0143-4FA3-8989-63A45837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40F75-08FD-4ABB-AC41-37D8A3F9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CF2DE-9E05-400D-95F0-A0C72EB6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CF80-E73C-4C39-9C7A-CE8BE067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15DE4-45ED-4298-9152-2BF0517E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D19D2-F9A6-4D46-91FB-9FD32E6F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BD0AE-AC01-4BA0-AA4C-DFEBEB43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78915-DD8C-4C18-AD76-CFF9190D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EB495A-945A-43FC-BA01-CDF68C6A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25953-3A9E-4727-ABFC-DD0EA622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32F9C-0577-45B9-B0D3-D58E3901B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2272B-CA7F-48CE-B25B-25F80495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7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31477-F8C4-42CE-BA2C-0FA5E293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0E109-0CE7-4924-95C7-BD051579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857737-5617-4857-9C94-2B1E5147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A4E70-3C52-4239-B5D4-87DA761F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9D24E-870A-4992-B04A-2811DEAE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3C990F-802C-4DF1-890A-DE6ADF09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1</cp:revision>
  <dcterms:created xsi:type="dcterms:W3CDTF">2020-05-13T22:22:24Z</dcterms:created>
  <dcterms:modified xsi:type="dcterms:W3CDTF">2020-05-13T22:25:24Z</dcterms:modified>
</cp:coreProperties>
</file>